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61" r:id="rId2"/>
    <p:sldId id="259" r:id="rId3"/>
    <p:sldId id="260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94"/>
  </p:normalViewPr>
  <p:slideViewPr>
    <p:cSldViewPr snapToGrid="0" snapToObjects="1">
      <p:cViewPr>
        <p:scale>
          <a:sx n="91" d="100"/>
          <a:sy n="91" d="100"/>
        </p:scale>
        <p:origin x="29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tiff>
</file>

<file path=ppt/media/image11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123211" y="3871547"/>
            <a:ext cx="68206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C4B4A0-0CF7-8349-866A-268ED2F7D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40" y="1175098"/>
            <a:ext cx="2159693" cy="1243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48EB1-1800-F34D-9F13-4C81B8DC8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35" y="3550088"/>
            <a:ext cx="2159692" cy="123989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462057" y="2469528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seasonal windows selected to minimize AIC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361390" y="3277218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primary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462057" y="4819243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376236" y="5412113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655264" y="3844781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361390" y="853726"/>
            <a:ext cx="27783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primary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5164541" y="2110975"/>
            <a:ext cx="46754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277579" y="3557373"/>
            <a:ext cx="3271729" cy="900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drivers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groups, along with seasonal window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277579" y="1220014"/>
            <a:ext cx="3271730" cy="86188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468942" y="1438728"/>
            <a:ext cx="1243951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climate variables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335883" y="1385268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5215182" y="1385268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278266" y="21847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5190617" y="1197209"/>
            <a:ext cx="13580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340911" y="1197209"/>
            <a:ext cx="939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315231" y="1899290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3227"/>
          <a:stretch/>
        </p:blipFill>
        <p:spPr>
          <a:xfrm>
            <a:off x="5448302" y="5649575"/>
            <a:ext cx="1107046" cy="1210994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927035" y="2110976"/>
            <a:ext cx="467549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1040300" y="2184761"/>
            <a:ext cx="3133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5145699" y="3188129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5190397" y="4463297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291737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939420" y="4463297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1052360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2019912" y="76005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749912" y="76005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3036508" y="7600597"/>
            <a:ext cx="12093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 err="1">
                <a:solidFill>
                  <a:srgbClr val="0432FF"/>
                </a:solidFill>
              </a:rPr>
              <a:t>p.Jun-c.Jul</a:t>
            </a:r>
            <a:r>
              <a:rPr lang="en-US" sz="1000" dirty="0">
                <a:solidFill>
                  <a:srgbClr val="0432FF"/>
                </a:solidFill>
              </a:rPr>
              <a:t>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4321809" y="7600597"/>
            <a:ext cx="12093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rgbClr val="C00000"/>
                </a:solidFill>
              </a:rPr>
              <a:t>T</a:t>
            </a:r>
            <a:r>
              <a:rPr lang="en-US" sz="1000" b="1" baseline="-25000" dirty="0" err="1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</a:t>
            </a:r>
            <a:r>
              <a:rPr lang="en-US" sz="1000" dirty="0" err="1">
                <a:solidFill>
                  <a:srgbClr val="C00000"/>
                </a:solidFill>
              </a:rPr>
              <a:t>p.Aug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115759" y="6549256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143777" y="14707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898979" y="1865104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537411" y="5754413"/>
            <a:ext cx="4948283" cy="190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6806</TotalTime>
  <Words>442</Words>
  <Application>Microsoft Office PowerPoint</Application>
  <PresentationFormat>Letter Paper (8.5x11 in)</PresentationFormat>
  <Paragraphs>112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Herrmann, Valentine</cp:lastModifiedBy>
  <cp:revision>77</cp:revision>
  <dcterms:created xsi:type="dcterms:W3CDTF">2020-05-22T14:33:34Z</dcterms:created>
  <dcterms:modified xsi:type="dcterms:W3CDTF">2021-05-07T21:19:15Z</dcterms:modified>
</cp:coreProperties>
</file>

<file path=docProps/thumbnail.jpeg>
</file>